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5" r:id="rId2"/>
    <p:sldId id="256" r:id="rId3"/>
    <p:sldId id="263" r:id="rId4"/>
    <p:sldId id="278" r:id="rId5"/>
    <p:sldId id="264" r:id="rId6"/>
    <p:sldId id="283" r:id="rId7"/>
    <p:sldId id="267" r:id="rId8"/>
    <p:sldId id="281" r:id="rId9"/>
    <p:sldId id="282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147" autoAdjust="0"/>
  </p:normalViewPr>
  <p:slideViewPr>
    <p:cSldViewPr>
      <p:cViewPr varScale="1">
        <p:scale>
          <a:sx n="85" d="100"/>
          <a:sy n="85" d="100"/>
        </p:scale>
        <p:origin x="-2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41C06-2DC2-47D5-B93E-4CEA1222804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8C41-A4C4-42A0-8A2C-EA28E46769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2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This picture</a:t>
            </a:r>
            <a:r>
              <a:rPr lang="en-US" baseline="0" dirty="0" smtClean="0"/>
              <a:t> shows George Bush signing the ADA into law. Ask the students if they can recognize the President.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Ask the students if they can think of some accommodations</a:t>
            </a:r>
            <a:r>
              <a:rPr lang="en-US" baseline="0" dirty="0" smtClean="0"/>
              <a:t> that a person with disabilities might need in this work situation.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Use this slide as a rubric for fostering a student discussion on self-advocacy and the ADA.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914400"/>
            <a:ext cx="7569200" cy="502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5943600"/>
            <a:ext cx="5181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Zosia</a:t>
            </a:r>
            <a:r>
              <a:rPr lang="en-US" sz="1600" dirty="0" smtClean="0"/>
              <a:t> </a:t>
            </a:r>
            <a:r>
              <a:rPr lang="en-US" sz="1600" dirty="0" err="1" smtClean="0"/>
              <a:t>Zaks</a:t>
            </a:r>
            <a:r>
              <a:rPr lang="en-US" sz="1600" dirty="0" smtClean="0"/>
              <a:t>, </a:t>
            </a:r>
            <a:r>
              <a:rPr lang="en-US" sz="1600" dirty="0" err="1" smtClean="0"/>
              <a:t>M.Ed</a:t>
            </a:r>
            <a:r>
              <a:rPr lang="en-US" sz="1600" dirty="0" smtClean="0"/>
              <a:t>, CRC</a:t>
            </a:r>
            <a:endParaRPr lang="en-US" sz="1600" dirty="0"/>
          </a:p>
          <a:p>
            <a:r>
              <a:rPr lang="en-US" sz="1600" dirty="0" smtClean="0"/>
              <a:t>© NYU ASD Nest Support Project, “Keeping it Real” 2013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1489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Enrichment Activities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Please refer to the Lesson 5 Block 3: Enrichment Activities Sheet for activity ideas and details.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Keeping </a:t>
            </a:r>
            <a:r>
              <a:rPr lang="en-US" dirty="0" smtClean="0"/>
              <a:t>It Real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Self-Advocacy: Lesson Five</a:t>
            </a:r>
          </a:p>
          <a:p>
            <a:r>
              <a:rPr lang="en-US" dirty="0" smtClean="0">
                <a:latin typeface="+mj-lt"/>
              </a:rPr>
              <a:t>Self-Advocacy and the ADA – Making a Difference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The History of Self-Advocacy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In the 1960s, African Americans, women, and other minority groups protested for equal rights. </a:t>
            </a:r>
          </a:p>
          <a:p>
            <a:pPr>
              <a:buNone/>
            </a:pPr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Disabled people did, too.</a:t>
            </a:r>
          </a:p>
          <a:p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Protesting for Civil Rights</a:t>
            </a:r>
            <a:endParaRPr lang="en-US" sz="3600" b="1" dirty="0"/>
          </a:p>
        </p:txBody>
      </p:sp>
      <p:pic>
        <p:nvPicPr>
          <p:cNvPr id="4" name="Content Placeholder 3" descr="wheelchair_b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752600"/>
            <a:ext cx="3606208" cy="3383280"/>
          </a:xfrm>
        </p:spPr>
      </p:pic>
      <p:sp>
        <p:nvSpPr>
          <p:cNvPr id="5" name="TextBox 4"/>
          <p:cNvSpPr txBox="1"/>
          <p:nvPr/>
        </p:nvSpPr>
        <p:spPr>
          <a:xfrm>
            <a:off x="304800" y="53340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j-lt"/>
              </a:rPr>
              <a:t>Here, people in wheelchairs protest that they can’t get onto the bus. This is in the days before laws required buses to be accessible.</a:t>
            </a:r>
            <a:endParaRPr lang="en-US" sz="22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Americans with Disabilities Act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In 1990, the United States passed a law called the Americans with Disabilities Act. The law is called “The ADA” for short.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The ADA gives people with disabilities basic civil rights.</a:t>
            </a:r>
          </a:p>
          <a:p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 descr="signing_of_the_ad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3962400"/>
            <a:ext cx="3721928" cy="24688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Five Titles or Parts of the ADA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+mj-lt"/>
              </a:rPr>
              <a:t>Title I:  Employment – People with disabilities can’t be discriminated against at work and are entitled to reasonable accommodations.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Title II:  Government agencies, offices, and programs – including schools – must be accessible.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Title III: Public places like movie theaters and grocery stores must be accessible if they were built or renovated after 1990. 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Title IV: Barriers to communication have to be removed.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Title V: Miscellaneous – people must respect and protection those with disabilities and those who help them.</a:t>
            </a:r>
            <a:endParaRPr lang="en-US" sz="2200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ADA in Action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If you have a sensory issue with the lights at work, it is very reasonable to ask for a different seat or to ask if you can use a different kind of lamp.</a:t>
            </a:r>
            <a:endParaRPr lang="en-US" dirty="0">
              <a:latin typeface="+mj-lt"/>
            </a:endParaRPr>
          </a:p>
        </p:txBody>
      </p:sp>
      <p:pic>
        <p:nvPicPr>
          <p:cNvPr id="4" name="Picture 3" descr="work.cubic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3124200"/>
            <a:ext cx="4180115" cy="29260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Exploration: Self-Advocacy and the ADA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038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Think about a time you needed to advocate around a personal issue or challenge.  You can use an example or experience from the first four self-advocacy lessons.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Here are some questions to explore: 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latin typeface="+mj-lt"/>
              </a:rPr>
              <a:t>Do you think federal law should just give you what you need automatically?</a:t>
            </a:r>
          </a:p>
          <a:p>
            <a:pPr lvl="1">
              <a:buFont typeface="Wingdings" pitchFamily="2" charset="2"/>
              <a:buChar char="Ø"/>
            </a:pPr>
            <a:r>
              <a:rPr lang="en-US" sz="2600" dirty="0" smtClean="0">
                <a:latin typeface="+mj-lt"/>
              </a:rPr>
              <a:t>Do you think self-advocacy is an important component of the ADA?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History of Self-Advocacy: </a:t>
            </a:r>
            <a:br>
              <a:rPr lang="en-US" sz="3600" b="1" dirty="0" smtClean="0"/>
            </a:br>
            <a:r>
              <a:rPr lang="en-US" sz="3600" b="1" dirty="0" smtClean="0"/>
              <a:t>Key Concepts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221324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The basic formula of the ADA is self-advocacy.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Self-advocacy allows people with disabilities and differences to be partners in removing barriers </a:t>
            </a:r>
            <a:r>
              <a:rPr lang="en-US" smtClean="0">
                <a:latin typeface="+mj-lt"/>
              </a:rPr>
              <a:t>to inequality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6" name="Content Placeholder 5" descr="NothingAboutU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861</TotalTime>
  <Words>484</Words>
  <Application>Microsoft Macintosh PowerPoint</Application>
  <PresentationFormat>On-screen Show (4:3)</PresentationFormat>
  <Paragraphs>54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PowerPoint Presentation</vt:lpstr>
      <vt:lpstr>Keeping It Real</vt:lpstr>
      <vt:lpstr>The History of Self-Advocacy</vt:lpstr>
      <vt:lpstr>Protesting for Civil Rights</vt:lpstr>
      <vt:lpstr>The Americans with Disabilities Act</vt:lpstr>
      <vt:lpstr>The Five Titles or Parts of the ADA</vt:lpstr>
      <vt:lpstr>The ADA in Action</vt:lpstr>
      <vt:lpstr>Exploration: Self-Advocacy and the ADA</vt:lpstr>
      <vt:lpstr>The History of Self-Advocacy:  Key Concepts</vt:lpstr>
      <vt:lpstr>Enrichment Activities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Nest Keeping It Real</dc:title>
  <dc:creator>Owner</dc:creator>
  <cp:lastModifiedBy>Aaron Lanou</cp:lastModifiedBy>
  <cp:revision>50</cp:revision>
  <dcterms:created xsi:type="dcterms:W3CDTF">2012-10-24T01:29:15Z</dcterms:created>
  <dcterms:modified xsi:type="dcterms:W3CDTF">2013-09-04T20:18:27Z</dcterms:modified>
</cp:coreProperties>
</file>